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3" r:id="rId6"/>
    <p:sldId id="298" r:id="rId7"/>
    <p:sldId id="299" r:id="rId8"/>
    <p:sldId id="300" r:id="rId9"/>
    <p:sldId id="301" r:id="rId10"/>
    <p:sldId id="282" r:id="rId11"/>
    <p:sldId id="290" r:id="rId12"/>
    <p:sldId id="302" r:id="rId13"/>
    <p:sldId id="297" r:id="rId14"/>
    <p:sldId id="263" r:id="rId15"/>
    <p:sldId id="258" r:id="rId16"/>
    <p:sldId id="285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Motor Controller - Initialization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C3E130-B911-4E4F-98AE-28DA02EC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5" y="843533"/>
            <a:ext cx="4329743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Freeform: Shape 9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Motor Controller - Logic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AD486C2-F833-45BB-9260-FEBEC744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19" y="843533"/>
            <a:ext cx="5899636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8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Pathing Module</a:t>
            </a:r>
          </a:p>
        </p:txBody>
      </p:sp>
      <p:pic>
        <p:nvPicPr>
          <p:cNvPr id="6" name="IMG_2098">
            <a:hlinkClick r:id="" action="ppaction://media"/>
            <a:extLst>
              <a:ext uri="{FF2B5EF4-FFF2-40B4-BE49-F238E27FC236}">
                <a16:creationId xmlns:a16="http://schemas.microsoft.com/office/drawing/2014/main" id="{1110E8A6-1939-47F8-B164-8B7FBE580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IMG_2097">
            <a:hlinkClick r:id="" action="ppaction://media"/>
            <a:extLst>
              <a:ext uri="{FF2B5EF4-FFF2-40B4-BE49-F238E27FC236}">
                <a16:creationId xmlns:a16="http://schemas.microsoft.com/office/drawing/2014/main" id="{006BD23E-DC4C-476E-9BB3-C3317095A4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3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6053-53D5-431D-8485-562F79D7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51"/>
          <a:stretch/>
        </p:blipFill>
        <p:spPr>
          <a:xfrm>
            <a:off x="1089660" y="1251665"/>
            <a:ext cx="10224590" cy="498065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3D120-91A4-4FBC-ACBF-C2998B90E45C}"/>
              </a:ext>
            </a:extLst>
          </p:cNvPr>
          <p:cNvSpPr/>
          <p:nvPr/>
        </p:nvSpPr>
        <p:spPr>
          <a:xfrm>
            <a:off x="6164826" y="2202426"/>
            <a:ext cx="235974" cy="401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D9FA5-AE1C-49A2-B268-031AB0FC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FBEB8-0959-4780-B2D0-5CB932CC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1929449"/>
            <a:ext cx="5390529" cy="44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7E78B-4F0E-4DDE-A576-42CBE57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42436"/>
            <a:ext cx="5596128" cy="20906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/>
              <a:t>Search &amp; Rescue: The rover could be modified to help in search and rescue operations by following a certain path in difficult terrains like snow. It will find people who in danger by making them flash a red light and detecting that with the help of enhanced phototransistors. The gun on top could be replaced with a pointer that points towards the direction of the person in need of help.</a:t>
            </a:r>
          </a:p>
          <a:p>
            <a:endParaRPr lang="en-US" sz="1400"/>
          </a:p>
          <a:p>
            <a:endParaRPr lang="en-US" sz="1400"/>
          </a:p>
          <a:p>
            <a:pPr lvl="7"/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8" name="Rectangle 257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100"/>
              <a:t>3D Models for the rubber band gun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814DA1C-ABBC-437F-94D6-E2DC92D7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1201" y="625683"/>
            <a:ext cx="3675888" cy="15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402" y="625683"/>
            <a:ext cx="3675888" cy="15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Rectangle 25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0D9EBA42-37BF-4E6B-907F-BA535690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6" y="2848373"/>
            <a:ext cx="3675888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5161081-5EC8-4375-AD5F-49DF4301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4543" y="2841187"/>
            <a:ext cx="3588884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0402" y="6356350"/>
            <a:ext cx="3434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CD6C5569-2955-429F-8147-37BEA96D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89" y="4453120"/>
            <a:ext cx="3554025" cy="18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" name="Freeform: Shape 10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Color Filter Testing	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01">
            <a:hlinkClick r:id="" action="ppaction://media"/>
            <a:extLst>
              <a:ext uri="{FF2B5EF4-FFF2-40B4-BE49-F238E27FC236}">
                <a16:creationId xmlns:a16="http://schemas.microsoft.com/office/drawing/2014/main" id="{EF25DB25-123A-4826-ACF3-3077BC86F5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Project Sketch	</a:t>
            </a:r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0AC4-3745-448B-8AFF-430DE345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holders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9234F9-6EBC-4E0B-8C3A-EC2F2C6B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236090"/>
            <a:ext cx="5596128" cy="39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B88E71-97E1-4AEE-81AD-DA549559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634814"/>
            <a:ext cx="5596128" cy="31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Schematic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A6F6B6A2-BA54-4A64-B731-CB07FA559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571435"/>
            <a:ext cx="6921940" cy="38243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7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PCB Design</a:t>
            </a:r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695E3F9-26D6-4DF3-8326-145C6CB57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813702"/>
            <a:ext cx="6921940" cy="33398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6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To do, want to make space for heatsinks for each transistor, then add two M3 mounting holes or something smaller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292</Words>
  <Application>Microsoft Office PowerPoint</Application>
  <PresentationFormat>Widescreen</PresentationFormat>
  <Paragraphs>77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Color Filter Testing </vt:lpstr>
      <vt:lpstr>Project Sketch </vt:lpstr>
      <vt:lpstr>Hardware  </vt:lpstr>
      <vt:lpstr>Hardware  </vt:lpstr>
      <vt:lpstr>Hardware  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43</cp:revision>
  <dcterms:created xsi:type="dcterms:W3CDTF">2022-02-02T17:20:00Z</dcterms:created>
  <dcterms:modified xsi:type="dcterms:W3CDTF">2022-03-30T18:51:57Z</dcterms:modified>
</cp:coreProperties>
</file>